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83" d="100"/>
          <a:sy n="83" d="100"/>
        </p:scale>
        <p:origin x="45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98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2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661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49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72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447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90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08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33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78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417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351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4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44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727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508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710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3E9BE75-5683-4CA7-B2EC-36F2864868DB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659F6-3AC9-4458-8A68-500D0B06D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744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925" y="452717"/>
            <a:ext cx="9667037" cy="1400530"/>
          </a:xfrm>
        </p:spPr>
        <p:txBody>
          <a:bodyPr/>
          <a:lstStyle/>
          <a:p>
            <a:r>
              <a:rPr lang="en-GB" dirty="0" smtClean="0"/>
              <a:t> How Do Badgers Live Underground </a:t>
            </a:r>
            <a:endParaRPr lang="en-GB" dirty="0"/>
          </a:p>
        </p:txBody>
      </p:sp>
      <p:sp>
        <p:nvSpPr>
          <p:cNvPr id="9" name="AutoShape 2" descr="Welcome | Binfield Badger Group | Protecting badgers in Berkshire"/>
          <p:cNvSpPr>
            <a:spLocks noChangeAspect="1" noChangeArrowheads="1"/>
          </p:cNvSpPr>
          <p:nvPr/>
        </p:nvSpPr>
        <p:spPr bwMode="auto">
          <a:xfrm>
            <a:off x="770925" y="804443"/>
            <a:ext cx="240359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4" descr="Welcome | Binfield Badger Group | Protecting badgers in Berkshi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6" descr="Welcome | Binfield Badger Group | Protecting badgers in Berkshire"/>
          <p:cNvSpPr>
            <a:spLocks noChangeAspect="1" noChangeArrowheads="1"/>
          </p:cNvSpPr>
          <p:nvPr/>
        </p:nvSpPr>
        <p:spPr bwMode="auto">
          <a:xfrm flipH="1">
            <a:off x="460375" y="1700847"/>
            <a:ext cx="4982893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22 Best Badgers images | Badger, Honey badger, Badger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8" y="1207317"/>
            <a:ext cx="5664681" cy="560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ecember 2010 | Talking Anima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18" y="1207317"/>
            <a:ext cx="6331787" cy="338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8 interesting facts about badgers - Happy Beaks Blo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19" y="4592680"/>
            <a:ext cx="3420516" cy="22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27 Awesome And Fun Facts About Badgers - Tons Of Fact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335" y="4592680"/>
            <a:ext cx="3017665" cy="22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97237" y="6168537"/>
            <a:ext cx="244990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By Miheli Jayasuriya </a:t>
            </a:r>
          </a:p>
          <a:p>
            <a:pPr algn="ctr"/>
            <a:r>
              <a:rPr lang="en-GB" dirty="0" smtClean="0"/>
              <a:t>Base 3 </a:t>
            </a:r>
            <a:endParaRPr lang="en-GB" dirty="0"/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5"/>
    </mc:Choice>
    <mc:Fallback>
      <p:transition spd="slow" advTm="4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682583" cy="1174799"/>
          </a:xfrm>
        </p:spPr>
        <p:txBody>
          <a:bodyPr/>
          <a:lstStyle/>
          <a:p>
            <a:r>
              <a:rPr lang="en-GB" dirty="0" smtClean="0"/>
              <a:t>    Cete , Clans, Setts and their food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519" y="1357223"/>
            <a:ext cx="11927458" cy="5095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The biggest underground homes in Britain </a:t>
            </a:r>
            <a:r>
              <a:rPr lang="en-GB" dirty="0" smtClean="0"/>
              <a:t>belong to</a:t>
            </a:r>
            <a:r>
              <a:rPr lang="en-GB" dirty="0" smtClean="0"/>
              <a:t> </a:t>
            </a:r>
            <a:r>
              <a:rPr lang="en-GB" dirty="0" smtClean="0"/>
              <a:t>badgers. These animals are very sociable and love to play. They live in group called Cete or </a:t>
            </a:r>
            <a:r>
              <a:rPr lang="en-GB" dirty="0" smtClean="0"/>
              <a:t>Clans and their </a:t>
            </a:r>
            <a:r>
              <a:rPr lang="en-GB" dirty="0" smtClean="0"/>
              <a:t>homes are called setts. In the wild, badgers like to dig their setts in large area </a:t>
            </a:r>
            <a:r>
              <a:rPr lang="en-GB" dirty="0" smtClean="0"/>
              <a:t>which </a:t>
            </a:r>
            <a:r>
              <a:rPr lang="en-GB" dirty="0" smtClean="0"/>
              <a:t>is known as their </a:t>
            </a:r>
            <a:r>
              <a:rPr lang="en-GB" dirty="0" smtClean="0"/>
              <a:t>territory. </a:t>
            </a:r>
            <a:r>
              <a:rPr lang="en-GB" dirty="0" smtClean="0"/>
              <a:t>A territory is a stench of land that is around 1,000 meters in length and it width is around 500 meters. Also a territory is where they look for food. They eat food such as fruit, birds eggs, slug, </a:t>
            </a:r>
            <a:r>
              <a:rPr lang="en-GB" dirty="0" smtClean="0"/>
              <a:t>rabbits</a:t>
            </a:r>
            <a:r>
              <a:rPr lang="en-GB" dirty="0" smtClean="0"/>
              <a:t>, mice,  moles and </a:t>
            </a:r>
            <a:r>
              <a:rPr lang="en-GB" dirty="0" smtClean="0"/>
              <a:t>frogs but their </a:t>
            </a:r>
            <a:r>
              <a:rPr lang="en-GB" dirty="0" smtClean="0"/>
              <a:t>diet is mostly earthworms.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6" name="Picture 2" descr="A group of badgers is called a cete and the badgers house i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098" y="3279732"/>
            <a:ext cx="5452733" cy="351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2947" y="3279732"/>
            <a:ext cx="64747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cs typeface="Courier New" panose="02070309020205020404" pitchFamily="49" charset="0"/>
              </a:rPr>
              <a:t>The main sett </a:t>
            </a:r>
            <a:r>
              <a:rPr lang="en-US" sz="2000" dirty="0" smtClean="0">
                <a:cs typeface="Courier New" panose="02070309020205020404" pitchFamily="49" charset="0"/>
              </a:rPr>
              <a:t>is the place where they </a:t>
            </a:r>
            <a:r>
              <a:rPr lang="en-US" sz="2000" dirty="0">
                <a:cs typeface="Courier New" panose="02070309020205020404" pitchFamily="49" charset="0"/>
              </a:rPr>
              <a:t>stay for most of the year and they will have their babies. </a:t>
            </a:r>
            <a:r>
              <a:rPr lang="en-US" sz="2000" dirty="0" smtClean="0">
                <a:cs typeface="Courier New" panose="02070309020205020404" pitchFamily="49" charset="0"/>
              </a:rPr>
              <a:t>There </a:t>
            </a:r>
            <a:r>
              <a:rPr lang="en-US" sz="2000" dirty="0">
                <a:cs typeface="Courier New" panose="02070309020205020404" pitchFamily="49" charset="0"/>
              </a:rPr>
              <a:t>are other setts however they are </a:t>
            </a:r>
            <a:r>
              <a:rPr lang="en-US" sz="2000" dirty="0" smtClean="0">
                <a:cs typeface="Courier New" panose="02070309020205020404" pitchFamily="49" charset="0"/>
              </a:rPr>
              <a:t>smaller. </a:t>
            </a:r>
            <a:r>
              <a:rPr lang="en-US" sz="2000" dirty="0">
                <a:cs typeface="Courier New" panose="02070309020205020404" pitchFamily="49" charset="0"/>
              </a:rPr>
              <a:t>Badgers use the </a:t>
            </a:r>
            <a:r>
              <a:rPr lang="en-US" sz="2000" dirty="0" smtClean="0">
                <a:cs typeface="Courier New" panose="02070309020205020404" pitchFamily="49" charset="0"/>
              </a:rPr>
              <a:t>smaller </a:t>
            </a:r>
            <a:r>
              <a:rPr lang="en-US" sz="2000" dirty="0">
                <a:cs typeface="Courier New" panose="02070309020205020404" pitchFamily="49" charset="0"/>
              </a:rPr>
              <a:t>setts in the spring, summer and autumn </a:t>
            </a:r>
            <a:r>
              <a:rPr lang="en-US" sz="2000" dirty="0" smtClean="0">
                <a:cs typeface="Courier New" panose="02070309020205020404" pitchFamily="49" charset="0"/>
              </a:rPr>
              <a:t>where there is </a:t>
            </a:r>
            <a:r>
              <a:rPr lang="en-US" sz="2000" dirty="0">
                <a:cs typeface="Courier New" panose="02070309020205020404" pitchFamily="49" charset="0"/>
              </a:rPr>
              <a:t>lots of food </a:t>
            </a:r>
            <a:r>
              <a:rPr lang="en-US" sz="2000" dirty="0" smtClean="0">
                <a:cs typeface="Courier New" panose="02070309020205020404" pitchFamily="49" charset="0"/>
              </a:rPr>
              <a:t>around because </a:t>
            </a:r>
            <a:r>
              <a:rPr lang="en-US" sz="2000" dirty="0">
                <a:cs typeface="Courier New" panose="02070309020205020404" pitchFamily="49" charset="0"/>
              </a:rPr>
              <a:t>t</a:t>
            </a:r>
            <a:r>
              <a:rPr lang="en-US" sz="2000" dirty="0" smtClean="0">
                <a:cs typeface="Courier New" panose="02070309020205020404" pitchFamily="49" charset="0"/>
              </a:rPr>
              <a:t>hey </a:t>
            </a:r>
            <a:r>
              <a:rPr lang="en-US" sz="2000" dirty="0">
                <a:cs typeface="Courier New" panose="02070309020205020404" pitchFamily="49" charset="0"/>
              </a:rPr>
              <a:t>can find </a:t>
            </a:r>
            <a:r>
              <a:rPr lang="en-US" sz="2000" dirty="0" smtClean="0">
                <a:cs typeface="Courier New" panose="02070309020205020404" pitchFamily="49" charset="0"/>
              </a:rPr>
              <a:t>their </a:t>
            </a:r>
            <a:r>
              <a:rPr lang="en-US" sz="2000" dirty="0">
                <a:cs typeface="Courier New" panose="02070309020205020404" pitchFamily="49" charset="0"/>
              </a:rPr>
              <a:t>dinner and </a:t>
            </a:r>
            <a:r>
              <a:rPr lang="en-US" sz="2000" dirty="0" smtClean="0">
                <a:cs typeface="Courier New" panose="02070309020205020404" pitchFamily="49" charset="0"/>
              </a:rPr>
              <a:t>stay</a:t>
            </a:r>
            <a:r>
              <a:rPr lang="en-US" sz="2000" dirty="0" smtClean="0">
                <a:cs typeface="Courier New" panose="02070309020205020404" pitchFamily="49" charset="0"/>
              </a:rPr>
              <a:t> </a:t>
            </a:r>
            <a:r>
              <a:rPr lang="en-US" sz="2000" dirty="0">
                <a:cs typeface="Courier New" panose="02070309020205020404" pitchFamily="49" charset="0"/>
              </a:rPr>
              <a:t>in one of the smaller setts for a little </a:t>
            </a:r>
            <a:r>
              <a:rPr lang="en-US" sz="2000" dirty="0" smtClean="0">
                <a:cs typeface="Courier New" panose="02070309020205020404" pitchFamily="49" charset="0"/>
              </a:rPr>
              <a:t>rest. There </a:t>
            </a:r>
            <a:r>
              <a:rPr lang="en-US" sz="2000" dirty="0">
                <a:cs typeface="Courier New" panose="02070309020205020404" pitchFamily="49" charset="0"/>
              </a:rPr>
              <a:t>might be up to six badgers in each territory. </a:t>
            </a:r>
            <a:r>
              <a:rPr lang="en-US" sz="2000" dirty="0" smtClean="0">
                <a:cs typeface="Courier New" panose="02070309020205020404" pitchFamily="49" charset="0"/>
              </a:rPr>
              <a:t>Badgers </a:t>
            </a:r>
            <a:r>
              <a:rPr lang="en-US" sz="2000" dirty="0">
                <a:cs typeface="Courier New" panose="02070309020205020404" pitchFamily="49" charset="0"/>
              </a:rPr>
              <a:t>are really smart to have a few other </a:t>
            </a:r>
            <a:r>
              <a:rPr lang="en-US" sz="2000" dirty="0" smtClean="0">
                <a:cs typeface="Courier New" panose="02070309020205020404" pitchFamily="49" charset="0"/>
              </a:rPr>
              <a:t>homes. </a:t>
            </a:r>
            <a:r>
              <a:rPr lang="en-US" sz="2000" dirty="0">
                <a:cs typeface="Courier New" panose="02070309020205020404" pitchFamily="49" charset="0"/>
              </a:rPr>
              <a:t>Wouldn't that be </a:t>
            </a:r>
            <a:r>
              <a:rPr lang="en-US" sz="2000" dirty="0" smtClean="0">
                <a:cs typeface="Courier New" panose="02070309020205020404" pitchFamily="49" charset="0"/>
              </a:rPr>
              <a:t>nice?</a:t>
            </a:r>
            <a:endParaRPr lang="en-GB" sz="2000" dirty="0">
              <a:cs typeface="Courier New" panose="02070309020205020404" pitchFamily="49" charset="0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1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886"/>
    </mc:Choice>
    <mc:Fallback>
      <p:transition spd="slow" advTm="71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676832" cy="1400530"/>
          </a:xfrm>
        </p:spPr>
        <p:txBody>
          <a:bodyPr/>
          <a:lstStyle/>
          <a:p>
            <a:r>
              <a:rPr lang="en-GB" sz="6000" dirty="0" smtClean="0"/>
              <a:t>         </a:t>
            </a:r>
            <a:r>
              <a:rPr lang="en-GB" sz="6000" dirty="0" smtClean="0">
                <a:latin typeface="+mn-lt"/>
              </a:rPr>
              <a:t>Did </a:t>
            </a:r>
            <a:r>
              <a:rPr lang="en-GB" sz="6000" dirty="0" smtClean="0"/>
              <a:t>You</a:t>
            </a:r>
            <a:r>
              <a:rPr lang="en-GB" sz="6000" dirty="0" smtClean="0">
                <a:latin typeface="+mn-lt"/>
              </a:rPr>
              <a:t> Know</a:t>
            </a:r>
            <a:r>
              <a:rPr lang="en-GB" sz="6000" dirty="0" smtClean="0"/>
              <a:t>…</a:t>
            </a:r>
            <a:endParaRPr lang="en-GB" sz="6000" dirty="0"/>
          </a:p>
        </p:txBody>
      </p:sp>
      <p:sp>
        <p:nvSpPr>
          <p:cNvPr id="7" name="Rectangle 6"/>
          <p:cNvSpPr/>
          <p:nvPr/>
        </p:nvSpPr>
        <p:spPr>
          <a:xfrm>
            <a:off x="646111" y="2214114"/>
            <a:ext cx="9676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</a:t>
            </a:r>
            <a:r>
              <a:rPr lang="en-US" dirty="0" smtClean="0"/>
              <a:t>adgers </a:t>
            </a:r>
            <a:r>
              <a:rPr lang="en-US" dirty="0"/>
              <a:t>know which territory is </a:t>
            </a:r>
            <a:r>
              <a:rPr lang="en-US" dirty="0" smtClean="0"/>
              <a:t>theirs </a:t>
            </a:r>
            <a:r>
              <a:rPr lang="en-US" dirty="0"/>
              <a:t>because of </a:t>
            </a:r>
            <a:r>
              <a:rPr lang="en-US" dirty="0" smtClean="0"/>
              <a:t>their toilets which </a:t>
            </a:r>
            <a:r>
              <a:rPr lang="en-US" dirty="0"/>
              <a:t>are called latrines. </a:t>
            </a:r>
            <a:r>
              <a:rPr lang="en-US" dirty="0" smtClean="0"/>
              <a:t>Badgers </a:t>
            </a:r>
            <a:r>
              <a:rPr lang="en-US" dirty="0"/>
              <a:t>have really </a:t>
            </a:r>
            <a:r>
              <a:rPr lang="en-US" dirty="0" smtClean="0"/>
              <a:t>distinct smelling poo </a:t>
            </a:r>
            <a:r>
              <a:rPr lang="en-US" dirty="0"/>
              <a:t>w</a:t>
            </a:r>
            <a:r>
              <a:rPr lang="en-US" dirty="0" smtClean="0"/>
              <a:t>hich </a:t>
            </a:r>
            <a:r>
              <a:rPr lang="en-US" dirty="0"/>
              <a:t>they put at the end of </a:t>
            </a:r>
            <a:r>
              <a:rPr lang="en-US" dirty="0" smtClean="0"/>
              <a:t>their </a:t>
            </a:r>
            <a:r>
              <a:rPr lang="en-US" dirty="0"/>
              <a:t>territory so other badgers </a:t>
            </a:r>
            <a:r>
              <a:rPr lang="en-US" dirty="0" smtClean="0"/>
              <a:t>know do </a:t>
            </a:r>
            <a:r>
              <a:rPr lang="en-US" dirty="0"/>
              <a:t>not to enter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Badgers </a:t>
            </a:r>
            <a:r>
              <a:rPr lang="en-US" dirty="0" smtClean="0"/>
              <a:t>can run up to 19 </a:t>
            </a:r>
            <a:r>
              <a:rPr lang="en-US" dirty="0" smtClean="0"/>
              <a:t>miles per hour. This helps </a:t>
            </a:r>
            <a:r>
              <a:rPr lang="en-US" dirty="0" smtClean="0"/>
              <a:t>when hutting and getting chase by other predators.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Badgers </a:t>
            </a:r>
            <a:r>
              <a:rPr lang="en-US" dirty="0" smtClean="0"/>
              <a:t>do not hibernate but </a:t>
            </a:r>
            <a:r>
              <a:rPr lang="en-US" dirty="0" smtClean="0"/>
              <a:t>they may </a:t>
            </a:r>
            <a:r>
              <a:rPr lang="en-US" dirty="0" smtClean="0"/>
              <a:t>be </a:t>
            </a:r>
            <a:r>
              <a:rPr lang="en-US" dirty="0" smtClean="0"/>
              <a:t>less active in winter.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Badgers </a:t>
            </a:r>
            <a:r>
              <a:rPr lang="en-US" dirty="0" smtClean="0"/>
              <a:t>are omnivores which is meat and plants.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4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73"/>
    </mc:Choice>
    <mc:Fallback>
      <p:transition spd="slow" advTm="35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2004</TotalTime>
  <Words>315</Words>
  <Application>Microsoft Office PowerPoint</Application>
  <PresentationFormat>Widescreen</PresentationFormat>
  <Paragraphs>14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Courier New</vt:lpstr>
      <vt:lpstr>Wingdings 3</vt:lpstr>
      <vt:lpstr>Ion</vt:lpstr>
      <vt:lpstr> How Do Badgers Live Underground </vt:lpstr>
      <vt:lpstr>    Cete , Clans, Setts and their food</vt:lpstr>
      <vt:lpstr>         Did You Know…</vt:lpstr>
    </vt:vector>
  </TitlesOfParts>
  <Company>Harper Adams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Tharangani Herath</dc:creator>
  <cp:lastModifiedBy>Tharangani Herath</cp:lastModifiedBy>
  <cp:revision>31</cp:revision>
  <dcterms:created xsi:type="dcterms:W3CDTF">2020-05-20T08:57:57Z</dcterms:created>
  <dcterms:modified xsi:type="dcterms:W3CDTF">2020-05-22T09:52:55Z</dcterms:modified>
</cp:coreProperties>
</file>